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8" r:id="rId5"/>
    <p:sldId id="259" r:id="rId6"/>
    <p:sldId id="260" r:id="rId7"/>
    <p:sldId id="261" r:id="rId8"/>
    <p:sldId id="262" r:id="rId9"/>
    <p:sldId id="266" r:id="rId10"/>
    <p:sldId id="264" r:id="rId11"/>
    <p:sldId id="267" r:id="rId12"/>
    <p:sldId id="268" r:id="rId13"/>
    <p:sldId id="269" r:id="rId14"/>
    <p:sldId id="272" r:id="rId15"/>
    <p:sldId id="273" r:id="rId16"/>
    <p:sldId id="282" r:id="rId17"/>
    <p:sldId id="283" r:id="rId18"/>
    <p:sldId id="270" r:id="rId19"/>
    <p:sldId id="271" r:id="rId20"/>
    <p:sldId id="274" r:id="rId21"/>
    <p:sldId id="276" r:id="rId22"/>
    <p:sldId id="277" r:id="rId23"/>
    <p:sldId id="279" r:id="rId24"/>
    <p:sldId id="280" r:id="rId25"/>
    <p:sldId id="281" r:id="rId26"/>
    <p:sldId id="284" r:id="rId27"/>
    <p:sldId id="285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5" autoAdjust="0"/>
    <p:restoredTop sz="94660"/>
  </p:normalViewPr>
  <p:slideViewPr>
    <p:cSldViewPr>
      <p:cViewPr varScale="1">
        <p:scale>
          <a:sx n="110" d="100"/>
          <a:sy n="110" d="100"/>
        </p:scale>
        <p:origin x="-19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0AC83-FBFC-4BD3-916F-D725A5016024}" type="datetimeFigureOut">
              <a:rPr lang="pl-PL" smtClean="0"/>
              <a:pPr/>
              <a:t>2021-10-10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8795B-4FBB-402F-BCE6-27A464765F8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540370"/>
            <a:ext cx="7772400" cy="146759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„Uczeń polskiej szkoły branżowej </a:t>
            </a:r>
            <a:br>
              <a:rPr lang="pl-PL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w niemieckim systemie dualnym”</a:t>
            </a:r>
            <a:br>
              <a:rPr lang="pl-PL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Projekt POWER VET nr</a:t>
            </a:r>
            <a:br>
              <a:rPr lang="pl-PL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2018-1-PL01-KA102-049788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971800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Projekt współfinansowany przez Unię Europejską w ramach środków Europejskiego Funduszu Społecznego 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„Ponadnarodowa mobilność uczniów i absolwentów oraz kadry kształcenia zawodowego”</a:t>
            </a:r>
          </a:p>
          <a:p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4641" y="1226"/>
            <a:ext cx="876258" cy="1051510"/>
          </a:xfrm>
          <a:prstGeom prst="rect">
            <a:avLst/>
          </a:prstGeom>
        </p:spPr>
      </p:pic>
      <p:pic>
        <p:nvPicPr>
          <p:cNvPr id="1026" name="Obraz 1">
            <a:extLst>
              <a:ext uri="{FF2B5EF4-FFF2-40B4-BE49-F238E27FC236}">
                <a16:creationId xmlns:a16="http://schemas.microsoft.com/office/drawing/2014/main" xmlns="" id="{13AA6250-4948-407B-BB75-4C68BB20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3" y="-3609"/>
            <a:ext cx="19812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az 2">
            <a:extLst>
              <a:ext uri="{FF2B5EF4-FFF2-40B4-BE49-F238E27FC236}">
                <a16:creationId xmlns:a16="http://schemas.microsoft.com/office/drawing/2014/main" xmlns="" id="{4F0F4D37-659C-410E-95D1-F2495ACF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9050" y="0"/>
            <a:ext cx="27701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Praktyki zawodowe</a:t>
            </a: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31640" y="5805264"/>
            <a:ext cx="6400800" cy="1052736"/>
          </a:xfrm>
        </p:spPr>
        <p:txBody>
          <a:bodyPr>
            <a:normAutofit/>
          </a:bodyPr>
          <a:lstStyle/>
          <a:p>
            <a:r>
              <a:rPr lang="pl-PL" sz="1800" b="1" dirty="0">
                <a:solidFill>
                  <a:schemeClr val="tx2">
                    <a:lumMod val="75000"/>
                  </a:schemeClr>
                </a:solidFill>
              </a:rPr>
              <a:t>Po trzech tygodniach podołaliśmy zadaniu, odnieśliśmy pełny sukces </a:t>
            </a:r>
            <a:r>
              <a:rPr lang="pl-PL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: )</a:t>
            </a:r>
            <a:br>
              <a:rPr lang="pl-PL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</a:br>
            <a:endParaRPr lang="pl-PL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800056" cy="452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Czas wolny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013176"/>
            <a:ext cx="8229600" cy="1429619"/>
          </a:xfrm>
        </p:spPr>
        <p:txBody>
          <a:bodyPr>
            <a:normAutofit lnSpcReduction="10000"/>
          </a:bodyPr>
          <a:lstStyle/>
          <a:p>
            <a:pPr marL="342000" indent="0">
              <a:buNone/>
            </a:pPr>
            <a:r>
              <a:rPr lang="pl-PL" dirty="0">
                <a:solidFill>
                  <a:srgbClr val="002060"/>
                </a:solidFill>
              </a:rPr>
              <a:t>Czas wolny wykorzystaliśmy na zwiedzanie okolicy, spędzanie czasu w klubie młodzieżowym  i na odpoczynek po pracy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43" y="1397976"/>
            <a:ext cx="802311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Czas wolny</a:t>
            </a:r>
            <a:endParaRPr lang="pl-PL" dirty="0"/>
          </a:p>
        </p:txBody>
      </p:sp>
      <p:pic>
        <p:nvPicPr>
          <p:cNvPr id="7" name="Symbol zastępczy zawartości 6" descr="received_56247459165650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127454" y="-662603"/>
            <a:ext cx="4869159" cy="916393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/>
                </a:solidFill>
              </a:rPr>
              <a:t>Czas wolny</a:t>
            </a:r>
          </a:p>
        </p:txBody>
      </p:sp>
      <p:pic>
        <p:nvPicPr>
          <p:cNvPr id="4" name="Symbol zastępczy zawartości 3" descr="received_94949939560442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2736304" cy="5184576"/>
          </a:xfrm>
        </p:spPr>
      </p:pic>
      <p:pic>
        <p:nvPicPr>
          <p:cNvPr id="3074" name="Picture 2" descr="C:\Users\Administrator\Desktop\czas wolny niemcy\received_3460262305297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68760"/>
            <a:ext cx="270034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</p:spPr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Czas wolny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4499992" y="1412776"/>
            <a:ext cx="2952328" cy="4968552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W czasie pobytu w Niemczech poznaliśmy również ludzi z innych krajów takich jak Bułgaria, Chorwacja oraz polską grupę z Podlasia, nie przeszkodziły nam w tym bariery językowe</a:t>
            </a:r>
          </a:p>
        </p:txBody>
      </p:sp>
      <p:pic>
        <p:nvPicPr>
          <p:cNvPr id="4" name="Symbol zastępczy zawartości 3" descr="received_1057757571697165.jpe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2633082" cy="54006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5867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Wolny czas przeznaczyliśmy na zwiedzanie Drezna, Lipska oraz Berlina</a:t>
            </a:r>
          </a:p>
        </p:txBody>
      </p:sp>
      <p:pic>
        <p:nvPicPr>
          <p:cNvPr id="10" name="Symbol zastępczy zawartości 9" descr="BERLIN 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586" y="1772816"/>
            <a:ext cx="7452828" cy="496855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5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760" y="731838"/>
            <a:ext cx="7360978" cy="550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00" y="1600200"/>
            <a:ext cx="6032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92087"/>
          </a:xfrm>
        </p:spPr>
        <p:txBody>
          <a:bodyPr/>
          <a:lstStyle/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95536" y="5517232"/>
            <a:ext cx="8352928" cy="720080"/>
          </a:xfrm>
        </p:spPr>
        <p:txBody>
          <a:bodyPr>
            <a:normAutofit/>
          </a:bodyPr>
          <a:lstStyle/>
          <a:p>
            <a:r>
              <a:rPr lang="pl-PL" sz="1600" b="1" dirty="0">
                <a:solidFill>
                  <a:schemeClr val="tx2"/>
                </a:solidFill>
              </a:rPr>
              <a:t>W Lipsku zwiedzaliśmy dużo ciekawych miejsc takich jak Kościół św. Mikołaja, starówkę oraz przedstawiony na zdjęciu uniwersytet </a:t>
            </a:r>
          </a:p>
        </p:txBody>
      </p:sp>
      <p:pic>
        <p:nvPicPr>
          <p:cNvPr id="8" name="Symbol zastępczy zawartości 7" descr="received_995130727717887.jpe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468674" y="-948394"/>
            <a:ext cx="4099025" cy="838931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080119"/>
          </a:xfrm>
        </p:spPr>
        <p:txBody>
          <a:bodyPr/>
          <a:lstStyle/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275856" y="1340768"/>
            <a:ext cx="5616624" cy="2376264"/>
          </a:xfrm>
        </p:spPr>
        <p:txBody>
          <a:bodyPr>
            <a:normAutofit/>
          </a:bodyPr>
          <a:lstStyle/>
          <a:p>
            <a:pPr algn="l"/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Johann Sebastian Bach</a:t>
            </a:r>
          </a:p>
          <a:p>
            <a:pPr algn="l"/>
            <a:r>
              <a:rPr lang="pl-PL" sz="1600" dirty="0">
                <a:solidFill>
                  <a:schemeClr val="tx2">
                    <a:lumMod val="75000"/>
                  </a:schemeClr>
                </a:solidFill>
              </a:rPr>
              <a:t> kompozytor i organista niemiecki epoki baroku, jeden z najwybitniejszych artystów w dziejach muzyki, kompozytor dworski. Czołowa postać rodu Bachów, wybitny wykonawca i jeden z najbardziej wpływowych kompozytorów. Za jego pomnikiem można dostrzec Kościół św. Tomasza</a:t>
            </a:r>
          </a:p>
          <a:p>
            <a:pPr algn="l"/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 descr="received_451718732840004.jpe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2543175" cy="5203825"/>
          </a:xfrm>
        </p:spPr>
      </p:pic>
      <p:pic>
        <p:nvPicPr>
          <p:cNvPr id="4098" name="Picture 2" descr="C:\Users\Administrator\Desktop\czas wolny niemcy\unna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8960"/>
            <a:ext cx="476250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Cel projektu: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2706" y="1166018"/>
            <a:ext cx="8229600" cy="4525963"/>
          </a:xfrm>
        </p:spPr>
        <p:txBody>
          <a:bodyPr/>
          <a:lstStyle/>
          <a:p>
            <a:endParaRPr lang="pl-PL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doskonalenie zawodowe 16 uczniów szkoły branżowej w niemieckich zakładach pracy,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doskonalenie języka obcego,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poznanie kultury, geografii, historii Niemiec,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rozwój osobisty, wzrost pewności siebie, zawarcie nowych znajomości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835696" y="1628800"/>
            <a:ext cx="5040560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Naszą ostatnią wycieczką była wycieczka do Berlina </a:t>
            </a:r>
          </a:p>
        </p:txBody>
      </p:sp>
      <p:pic>
        <p:nvPicPr>
          <p:cNvPr id="17410" name="Picture 2" descr="Tanie loty do stolicy Niemiec – Berlin z Rzeszowa za 42 PLN - Fly4free.pl -  tanie loty i sposoby na tanie bilety lotnic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36912"/>
            <a:ext cx="6191250" cy="247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4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1362075"/>
          </a:xfrm>
        </p:spPr>
        <p:txBody>
          <a:bodyPr/>
          <a:lstStyle/>
          <a:p>
            <a:pPr algn="ctr"/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683568" y="5229200"/>
            <a:ext cx="7772400" cy="780107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2"/>
                </a:solidFill>
              </a:rPr>
              <a:t>Spotkaliśmy się z technologią, której nigdy dotąd nie widzieliśmy</a:t>
            </a:r>
          </a:p>
        </p:txBody>
      </p:sp>
      <p:pic>
        <p:nvPicPr>
          <p:cNvPr id="4" name="Symbol zastępczy zawartości 3" descr="BERLIN  (17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6199188" cy="41322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1362075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2"/>
                </a:solidFill>
              </a:rPr>
              <a:t>Wycieczki</a:t>
            </a:r>
          </a:p>
        </p:txBody>
      </p:sp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>
          <a:xfrm>
            <a:off x="683568" y="5357813"/>
            <a:ext cx="7772400" cy="95150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" name="Symbol zastępczy zawartości 9" descr="BERLIN  (15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59632" y="692696"/>
            <a:ext cx="6789737" cy="452596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Symbol zastępczy zawartości 3" descr="BERLIN  (1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1556792"/>
            <a:ext cx="6264696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Na zakończenie praktyk otrzymaliśmy certyfikaty z miejsc odbywania praktyk, z organizacji przyjmującej oraz dokumenty </a:t>
            </a:r>
            <a:r>
              <a:rPr lang="pl-PL" sz="1800" dirty="0" err="1">
                <a:solidFill>
                  <a:schemeClr val="tx2">
                    <a:lumMod val="75000"/>
                  </a:schemeClr>
                </a:solidFill>
              </a:rPr>
              <a:t>Europass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 Mobilność</a:t>
            </a:r>
            <a:r>
              <a:rPr lang="pl-PL" sz="1800" dirty="0"/>
              <a:t>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25" y="2924944"/>
            <a:ext cx="59245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58860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579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3200" spc="-1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Udział w praktykach w ramach projektu „POWER” był doskonałą okazją aby uzyskać wiele nowych umiejętności zawodowych oraz udoskonalić te, które zdobyliśmy podczas nauki w szkole. Praktyki te były inspirującym doświadczeniem, dzięki nim poznaliśmy  niemiecką kulturę nowych ludzi. Wyjazd ten dał też cenną możliwość doskonalenia umiejętności językowych.</a:t>
            </a:r>
            <a:r>
              <a:rPr lang="pl-PL" spc="-1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spc="-1" dirty="0">
              <a:solidFill>
                <a:schemeClr val="tx2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pl-PL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Obraz 1">
            <a:extLst>
              <a:ext uri="{FF2B5EF4-FFF2-40B4-BE49-F238E27FC236}">
                <a16:creationId xmlns:a16="http://schemas.microsoft.com/office/drawing/2014/main" xmlns="" id="{6F1823CB-1FEB-4F0F-9E3E-8D39FBC0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3" y="-3609"/>
            <a:ext cx="19812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3E5A9FA-0D39-45C3-8CC4-7B5B6150D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4641" y="1226"/>
            <a:ext cx="876258" cy="1051510"/>
          </a:xfrm>
          <a:prstGeom prst="rect">
            <a:avLst/>
          </a:prstGeom>
        </p:spPr>
      </p:pic>
      <p:pic>
        <p:nvPicPr>
          <p:cNvPr id="6" name="Obraz 2">
            <a:extLst>
              <a:ext uri="{FF2B5EF4-FFF2-40B4-BE49-F238E27FC236}">
                <a16:creationId xmlns:a16="http://schemas.microsoft.com/office/drawing/2014/main" xmlns="" id="{9633D880-80DB-46A1-A43E-72286408F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9050" y="0"/>
            <a:ext cx="27701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241181"/>
          </a:xfrm>
        </p:spPr>
        <p:txBody>
          <a:bodyPr>
            <a:normAutofit fontScale="92500" lnSpcReduction="20000"/>
          </a:bodyPr>
          <a:lstStyle/>
          <a:p>
            <a:endParaRPr lang="pl-PL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czas trwania: 4 – 24.07.2021 roku (3 tygodnie),  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organizacja przyjmująca: 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Projekt Korrekt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e.V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 Schkeuditz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Vitalis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Betreuungsgesellschaft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für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Modellprojekte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mbH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,/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miejsce stażu: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</a:rPr>
              <a:t>Schkeuditz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k. Lipska, </a:t>
            </a:r>
          </a:p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uczestnicy projektu: uczniowie klas pierwszych, drugich i trzecich (absolwenci):</a:t>
            </a:r>
          </a:p>
          <a:p>
            <a:pPr lvl="1"/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mechanicy samochodowi,</a:t>
            </a:r>
          </a:p>
          <a:p>
            <a:pPr lvl="1"/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elektromechanicy samochodowi,</a:t>
            </a:r>
          </a:p>
          <a:p>
            <a:pPr lvl="1"/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operatorzy obrabiarek skrawających,</a:t>
            </a:r>
          </a:p>
          <a:p>
            <a:pPr lvl="1"/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blacharz samochodowy,</a:t>
            </a:r>
          </a:p>
        </p:txBody>
      </p:sp>
    </p:spTree>
    <p:extLst>
      <p:ext uri="{BB962C8B-B14F-4D97-AF65-F5344CB8AC3E}">
        <p14:creationId xmlns:p14="http://schemas.microsoft.com/office/powerpoint/2010/main" xmlns="" val="240792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432913F6-0244-4B83-B5F7-AA98EEB6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Organizacja przyjmująca zapewniła: miejsca odbywania staży, zakwaterowanie, wyżywienie, program kulturowy, wycieczki i czas wolny (wspólnie z opiekunami ze szkoły)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2BB0947-577E-4021-856C-D1B032ED30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2229"/>
          <a:stretch/>
        </p:blipFill>
        <p:spPr bwMode="auto">
          <a:xfrm>
            <a:off x="1001166" y="3216365"/>
            <a:ext cx="6595170" cy="362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6197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Praktyki</a:t>
            </a:r>
            <a:r>
              <a:rPr lang="pl-PL" dirty="0"/>
              <a:t>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zawodowe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94421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800" b="1" dirty="0">
                <a:solidFill>
                  <a:schemeClr val="tx2">
                    <a:lumMod val="75000"/>
                  </a:schemeClr>
                </a:solidFill>
              </a:rPr>
              <a:t>Nasza grupa stanęła przed wyzwaniem zbudowania pojazdu e-buggy.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3800" b="1" dirty="0">
                <a:solidFill>
                  <a:schemeClr val="tx2">
                    <a:lumMod val="75000"/>
                  </a:schemeClr>
                </a:solidFill>
              </a:rPr>
              <a:t>Realizując to zadanie każdy z nas znalazł pracę dla siebie zgodnie z posiadanymi umiejętnościami: mechanicy, elektromechanicy, blacharz czy operatorzy.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3800" b="1" dirty="0">
                <a:solidFill>
                  <a:schemeClr val="tx2">
                    <a:lumMod val="75000"/>
                  </a:schemeClr>
                </a:solidFill>
              </a:rPr>
              <a:t>Do dyspozycji otrzymaliśmy plany budowy buggy, materiały i części oraz cały  warsztat wraz z wyposażeniem. Pojazd miał powstać do końca naszych praktyk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pl-PL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924944"/>
            <a:ext cx="38004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Praktyki zawodowe</a:t>
            </a:r>
          </a:p>
        </p:txBody>
      </p:sp>
      <p:pic>
        <p:nvPicPr>
          <p:cNvPr id="11" name="Symbol zastępczy zawartości 10" descr="IMG_06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235841" y="2149550"/>
            <a:ext cx="5337361" cy="3558241"/>
          </a:xfrm>
        </p:spPr>
      </p:pic>
      <p:pic>
        <p:nvPicPr>
          <p:cNvPr id="12" name="Symbol zastępczy zawartości 11" descr="IMG_02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013938" y="2106085"/>
            <a:ext cx="5292588" cy="36004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Praktyki zawodowe</a:t>
            </a:r>
            <a:endParaRPr lang="pl-PL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340768"/>
            <a:ext cx="3186890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ymbol zastępczy tekstu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618246" y="1988840"/>
            <a:ext cx="404177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Realizację projektu rozpoczęliśmy od zapoznania się z dokumentacją techniczną, przygotowania niezbędnych materiałów i obróbki ręcznej materiałów.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Praktyki zawodowe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1268760"/>
            <a:ext cx="658741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3419872" y="5949280"/>
            <a:ext cx="4038600" cy="3600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sz="2000" b="1" dirty="0">
                <a:solidFill>
                  <a:srgbClr val="002060"/>
                </a:solidFill>
              </a:rPr>
              <a:t>Obróbka ręczna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772400" cy="115212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Praktyki</a:t>
            </a:r>
            <a:r>
              <a:rPr lang="pl-PL" dirty="0"/>
              <a:t>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zawodowe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043608" y="5661248"/>
            <a:ext cx="7200800" cy="576064"/>
          </a:xfrm>
        </p:spPr>
        <p:txBody>
          <a:bodyPr>
            <a:normAutofit fontScale="47500" lnSpcReduction="20000"/>
          </a:bodyPr>
          <a:lstStyle/>
          <a:p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Mechanicy i elektromechanicy samochodowi zajmowali się również obsługą i naprawą samochodów firmowych i samochodów klientów warsztatu</a:t>
            </a:r>
          </a:p>
        </p:txBody>
      </p:sp>
      <p:pic>
        <p:nvPicPr>
          <p:cNvPr id="4" name="Symbol zastępczy zawartości 3" descr="IMG_028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268760"/>
            <a:ext cx="6275388" cy="418306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413</Words>
  <Application>Microsoft Office PowerPoint</Application>
  <PresentationFormat>Pokaz na ekranie (4:3)</PresentationFormat>
  <Paragraphs>53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„Uczeń polskiej szkoły branżowej  w niemieckim systemie dualnym” Projekt POWER VET nr 2018-1-PL01-KA102-049788 </vt:lpstr>
      <vt:lpstr>   Cel projektu:</vt:lpstr>
      <vt:lpstr>   </vt:lpstr>
      <vt:lpstr>   Organizacja przyjmująca zapewniła: miejsca odbywania staży, zakwaterowanie, wyżywienie, program kulturowy, wycieczki i czas wolny (wspólnie z opiekunami ze szkoły)</vt:lpstr>
      <vt:lpstr>Praktyki zawodowe</vt:lpstr>
      <vt:lpstr>Praktyki zawodowe</vt:lpstr>
      <vt:lpstr>Praktyki zawodowe</vt:lpstr>
      <vt:lpstr>Praktyki zawodowe</vt:lpstr>
      <vt:lpstr>Praktyki zawodowe</vt:lpstr>
      <vt:lpstr>Praktyki zawodowe</vt:lpstr>
      <vt:lpstr>Czas wolny</vt:lpstr>
      <vt:lpstr>Czas wolny</vt:lpstr>
      <vt:lpstr>Czas wolny</vt:lpstr>
      <vt:lpstr>Czas wolny</vt:lpstr>
      <vt:lpstr>Wolny czas przeznaczyliśmy na zwiedzanie Drezna, Lipska oraz Berlina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Wycieczki</vt:lpstr>
      <vt:lpstr>Slajd 25</vt:lpstr>
      <vt:lpstr>Podsumowanie</vt:lpstr>
      <vt:lpstr>Podsumowanie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Administrator</dc:creator>
  <cp:lastModifiedBy>Sabiniok</cp:lastModifiedBy>
  <cp:revision>59</cp:revision>
  <dcterms:created xsi:type="dcterms:W3CDTF">2021-09-27T06:16:00Z</dcterms:created>
  <dcterms:modified xsi:type="dcterms:W3CDTF">2021-10-10T10:18:02Z</dcterms:modified>
</cp:coreProperties>
</file>